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35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9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18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83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2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94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2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9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72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14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63A6-1A77-41E0-97A7-DBE20B3CC530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3DE0-14BA-4AE4-B787-0EA3E88E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9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mp"/><Relationship Id="rId4" Type="http://schemas.openxmlformats.org/officeDocument/2006/relationships/image" Target="../media/image3.jpeg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26" y="111289"/>
            <a:ext cx="3846992" cy="38469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8" y="3773855"/>
            <a:ext cx="1990984" cy="26546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57" y="4022809"/>
            <a:ext cx="2059461" cy="27459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49" y="206822"/>
            <a:ext cx="2016270" cy="26883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8" y="3431745"/>
            <a:ext cx="2434281" cy="32457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62" y="4102442"/>
            <a:ext cx="1940012" cy="25866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30" y="3773855"/>
            <a:ext cx="2186452" cy="2915269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567" y="1085496"/>
            <a:ext cx="2800433" cy="2605055"/>
          </a:xfrm>
          <a:prstGeom prst="rect">
            <a:avLst/>
          </a:prstGeom>
        </p:spPr>
      </p:pic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8" y="70100"/>
            <a:ext cx="3117690" cy="296180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9819718" y="753239"/>
            <a:ext cx="19441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www.mastribirraiumbri.com</a:t>
            </a:r>
            <a:endParaRPr lang="it-IT" sz="1200" dirty="0"/>
          </a:p>
        </p:txBody>
      </p:sp>
      <p:sp>
        <p:nvSpPr>
          <p:cNvPr id="16" name="Rettangolo 15"/>
          <p:cNvSpPr/>
          <p:nvPr/>
        </p:nvSpPr>
        <p:spPr>
          <a:xfrm>
            <a:off x="774572" y="3031905"/>
            <a:ext cx="19441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www.mastribirraiumbri.com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07595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Di Ascenzo</dc:creator>
  <cp:lastModifiedBy>Gianluca Di Ascenzo</cp:lastModifiedBy>
  <cp:revision>3</cp:revision>
  <cp:lastPrinted>2023-03-28T07:50:29Z</cp:lastPrinted>
  <dcterms:created xsi:type="dcterms:W3CDTF">2023-03-28T07:44:21Z</dcterms:created>
  <dcterms:modified xsi:type="dcterms:W3CDTF">2023-03-28T07:54:00Z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